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8" r:id="rId62"/>
    <p:sldId id="320" r:id="rId63"/>
    <p:sldId id="321" r:id="rId64"/>
    <p:sldId id="317" r:id="rId65"/>
    <p:sldId id="319" r:id="rId66"/>
    <p:sldId id="322" r:id="rId67"/>
    <p:sldId id="323" r:id="rId68"/>
    <p:sldId id="325" r:id="rId69"/>
    <p:sldId id="326" r:id="rId70"/>
    <p:sldId id="328" r:id="rId71"/>
    <p:sldId id="329" r:id="rId72"/>
    <p:sldId id="330" r:id="rId73"/>
    <p:sldId id="331" r:id="rId74"/>
    <p:sldId id="334" r:id="rId75"/>
    <p:sldId id="333" r:id="rId76"/>
    <p:sldId id="332" r:id="rId77"/>
    <p:sldId id="33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31" autoAdjust="0"/>
  </p:normalViewPr>
  <p:slideViewPr>
    <p:cSldViewPr snapToGrid="0">
      <p:cViewPr varScale="1">
        <p:scale>
          <a:sx n="118" d="100"/>
          <a:sy n="118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4C680-6B12-443A-84C0-BC5A2CAE9E51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1D96F-C0ED-457C-8E9E-B47FC8B9AD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85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9564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4421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65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116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2244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602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8856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436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73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256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90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373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51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020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8576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000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213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276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4812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581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2501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58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131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89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9043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9937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1873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1795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405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454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549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818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869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33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231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5506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2486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29897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30986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6024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0343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7293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728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188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5676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0273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636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37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90412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9433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5249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4732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1176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2363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07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9140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7910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39236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/>
              <a:t> = 12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69759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9916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42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8093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/>
              <a:t> = 12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36278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/>
              <a:t> = 12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36763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10206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24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083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47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1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Top: </a:t>
            </a:r>
            <a:r>
              <a:rPr lang="en-CA" dirty="0" err="1"/>
              <a:t>k_ave</a:t>
            </a:r>
            <a:r>
              <a:rPr lang="en-CA" dirty="0"/>
              <a:t> = 3,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  <a:p>
            <a:r>
              <a:rPr lang="en-CA" dirty="0"/>
              <a:t>Bottom: </a:t>
            </a:r>
            <a:r>
              <a:rPr lang="en-CA" dirty="0" err="1"/>
              <a:t>k_ave</a:t>
            </a:r>
            <a:r>
              <a:rPr lang="en-CA" dirty="0"/>
              <a:t> = 6, </a:t>
            </a:r>
            <a:r>
              <a:rPr lang="en-CA" dirty="0" err="1"/>
              <a:t>k_max</a:t>
            </a:r>
            <a:r>
              <a:rPr lang="en-CA" dirty="0"/>
              <a:t>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1D96F-C0ED-457C-8E9E-B47FC8B9AD6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784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B99B-EDD8-4159-880C-BE81A0AAB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32149-A06E-48D0-A618-503327273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26933-6FB9-4F5F-B5E6-524438DC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7A8B6-98F3-4584-8FBF-8BBA3884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C444C-3A9B-4653-A87F-66368DB3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91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77D9-954F-4AEA-9A32-27C46C8D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52744-A9B3-47EE-BA9A-D5F895EC8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31234-1B76-43E4-8F7D-2DC3C68E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2F17E-A937-4AE1-A8DA-77A2073C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840B6-C6E7-4193-B235-F460EFAE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643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8E6F8-87F2-4262-AE48-15421EFED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A9718-D08C-40FA-8B8D-8E1B2BDD2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83976-33AA-4F85-8C1D-4079A1B7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ACE94-1C46-45A5-9E26-B619A103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40B4-224B-4CE2-9B72-D4C11743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52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4EF5-B45F-41A4-B5D0-3AEB0AC9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72E94-960C-4938-9E6D-D782496E9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5859C-8618-420C-A024-139C2BDF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1F52-BBBA-4910-A7F3-280A33A3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71C01-9369-4661-BCCD-086A841D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35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215E-9FAC-4E4A-BADA-AA3B9F63D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0803D-67BA-44F0-B308-991D22103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034AD-4FDD-4A3A-A1B9-FCA6B377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E27A7-1BC4-45D4-861D-1A15899F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D11B6-1B77-454D-94F9-46E63E4F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62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DE9A-0C25-40C8-93DC-945E21AE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0013D-9701-4D59-B7A1-B62E597DD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BECB0-5B23-4257-9589-F0756F35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8FF3D-7B4F-49FD-B072-E56B07E3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7EFE5-E463-445E-8247-65691D78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7480C-50F5-446A-9AAB-CD98EB5A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84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22A4-3F23-420A-B1DC-B9B10E50E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63D1D-3843-4E06-808C-4860AC87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91211-6951-4BD8-8D12-AB6F8C767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E4255-96A3-43D1-8777-21089781D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26ED8-59B2-4B44-8562-C5E6952C9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0A1AA-A31B-4B0D-8620-D8C6A35F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E9052-082A-4DAA-A1A9-00A57942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15B4CE-DBD4-4C8C-BFDF-DA7D326A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6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A1B9-C9AA-4A1C-9D49-D027495C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C8383-E136-4191-B0A5-8A78A677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665D3-2805-4766-B1A9-13D020662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9AAEB-0D40-44B4-BE0A-850F6E26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268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513E9-530E-47E0-B066-50906093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D6984-EF31-406D-B379-85A97B592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E0522-9B69-473D-9CBB-B74CC65D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850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6876-BDB7-4B45-A4D1-B8D56987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14D7D-9887-4704-BCE9-2DDD482B7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A5400-8B57-44B6-AB9B-9B7B3AB9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4F45E-B0F2-48CD-8E1A-5A5FDF21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8ED81-F920-4DE6-A67D-1EDA2A91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C835F-429F-4D43-B39F-483339B5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930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AF6B-3060-4C46-ADCA-4D6E1294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BEB58-CB45-4F16-9CC6-7CE3B35EF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4D763-8586-4CDC-8ED0-F857CAE73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E83CC-F777-40DB-B5A8-C08DB77C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4991-40F0-40EC-9F9B-B7EF6060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F03E7-A8CB-4120-9A3D-FE8BA2DC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45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AA2C53-973E-4759-92C0-E4696276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ACDC7-C553-4E10-8EEB-F8D22398C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23966-150E-4435-9F05-EA54542E5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47FDB-39C6-4242-8695-7D3B708388D2}" type="datetimeFigureOut">
              <a:rPr lang="en-CA" smtClean="0"/>
              <a:t>2019-12-16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73912-0E7B-4D0A-A59D-7480B6FED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ADFC-431F-4CCA-9EC4-6F71148F9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5FC21-1590-40E1-B851-28AB3DCDA2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06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3001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7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1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1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1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3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4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2EE984-149F-4696-ACBA-61C11F7B7881}"/>
                  </a:ext>
                </a:extLst>
              </p:cNvPr>
              <p:cNvSpPr txBox="1"/>
              <p:nvPr/>
            </p:nvSpPr>
            <p:spPr>
              <a:xfrm>
                <a:off x="5854960" y="3429000"/>
                <a:ext cx="94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2EE984-149F-4696-ACBA-61C11F7B7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60" y="3429000"/>
                <a:ext cx="940899" cy="276999"/>
              </a:xfrm>
              <a:prstGeom prst="rect">
                <a:avLst/>
              </a:prstGeom>
              <a:blipFill>
                <a:blip r:embed="rId5"/>
                <a:stretch>
                  <a:fillRect l="-5806" t="-2222" r="-5806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5FAA7C-26E6-41C4-8158-A5A519C4E40B}"/>
                  </a:ext>
                </a:extLst>
              </p:cNvPr>
              <p:cNvSpPr txBox="1"/>
              <p:nvPr/>
            </p:nvSpPr>
            <p:spPr>
              <a:xfrm>
                <a:off x="5854959" y="0"/>
                <a:ext cx="94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5FAA7C-26E6-41C4-8158-A5A519C4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59" y="0"/>
                <a:ext cx="940899" cy="276999"/>
              </a:xfrm>
              <a:prstGeom prst="rect">
                <a:avLst/>
              </a:prstGeom>
              <a:blipFill>
                <a:blip r:embed="rId6"/>
                <a:stretch>
                  <a:fillRect l="-5806" r="-5806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35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2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9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8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08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429000"/>
            <a:ext cx="12191995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16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96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2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7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95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5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3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06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29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2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61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21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82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91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87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01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7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00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429000"/>
            <a:ext cx="12191995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0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52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08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8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00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65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35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1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0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6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05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86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29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35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7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05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4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75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15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40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05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5" cy="343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429000"/>
            <a:ext cx="12191995" cy="34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18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E8B3A-8EEB-46C2-A9F1-C03B096D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" y="0"/>
            <a:ext cx="1217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22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429000"/>
            <a:ext cx="12191995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5FAA7C-26E6-41C4-8158-A5A519C4E40B}"/>
                  </a:ext>
                </a:extLst>
              </p:cNvPr>
              <p:cNvSpPr txBox="1"/>
              <p:nvPr/>
            </p:nvSpPr>
            <p:spPr>
              <a:xfrm>
                <a:off x="5854959" y="0"/>
                <a:ext cx="94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5FAA7C-26E6-41C4-8158-A5A519C4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59" y="0"/>
                <a:ext cx="940899" cy="276999"/>
              </a:xfrm>
              <a:prstGeom prst="rect">
                <a:avLst/>
              </a:prstGeom>
              <a:blipFill>
                <a:blip r:embed="rId5"/>
                <a:stretch>
                  <a:fillRect l="-5806" r="-5806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402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DAF11-BB8D-4D04-A133-40AF6299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" y="0"/>
            <a:ext cx="1217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39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3321"/>
            <a:ext cx="12191999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2030"/>
            <a:ext cx="12191999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9D07ED-B66D-4AEF-BE79-0B5CA575C70F}"/>
                  </a:ext>
                </a:extLst>
              </p:cNvPr>
              <p:cNvSpPr txBox="1"/>
              <p:nvPr/>
            </p:nvSpPr>
            <p:spPr>
              <a:xfrm>
                <a:off x="5854960" y="4664"/>
                <a:ext cx="94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9D07ED-B66D-4AEF-BE79-0B5CA575C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60" y="4664"/>
                <a:ext cx="940899" cy="276999"/>
              </a:xfrm>
              <a:prstGeom prst="rect">
                <a:avLst/>
              </a:prstGeom>
              <a:blipFill>
                <a:blip r:embed="rId5"/>
                <a:stretch>
                  <a:fillRect l="-5806" t="-2222" r="-5806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974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B6AE3D-F327-49FB-A001-ECC0B9C8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" y="0"/>
            <a:ext cx="1218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50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3437315"/>
            <a:ext cx="12191995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1999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B9B767-0745-4E4C-9592-E1C142060B7E}"/>
                  </a:ext>
                </a:extLst>
              </p:cNvPr>
              <p:cNvSpPr txBox="1"/>
              <p:nvPr/>
            </p:nvSpPr>
            <p:spPr>
              <a:xfrm>
                <a:off x="5767798" y="4664"/>
                <a:ext cx="10138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CA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B9B767-0745-4E4C-9592-E1C142060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8" y="4664"/>
                <a:ext cx="1013803" cy="492443"/>
              </a:xfrm>
              <a:prstGeom prst="rect">
                <a:avLst/>
              </a:prstGeom>
              <a:blipFill>
                <a:blip r:embed="rId5"/>
                <a:stretch>
                  <a:fillRect l="-6627" r="-2410" b="-3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1069E6-6113-4FCE-A650-49C4A64333CB}"/>
                  </a:ext>
                </a:extLst>
              </p:cNvPr>
              <p:cNvSpPr txBox="1"/>
              <p:nvPr/>
            </p:nvSpPr>
            <p:spPr>
              <a:xfrm>
                <a:off x="5767798" y="3429000"/>
                <a:ext cx="1013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CA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1069E6-6113-4FCE-A650-49C4A6433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8" y="3429000"/>
                <a:ext cx="1013804" cy="492443"/>
              </a:xfrm>
              <a:prstGeom prst="rect">
                <a:avLst/>
              </a:prstGeom>
              <a:blipFill>
                <a:blip r:embed="rId6"/>
                <a:stretch>
                  <a:fillRect l="-6627" r="-2410" b="-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684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A3CB8-584C-45BD-B69F-0E86C192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" y="0"/>
            <a:ext cx="12151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58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5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3423321"/>
            <a:ext cx="12191995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B9B767-0745-4E4C-9592-E1C142060B7E}"/>
                  </a:ext>
                </a:extLst>
              </p:cNvPr>
              <p:cNvSpPr txBox="1"/>
              <p:nvPr/>
            </p:nvSpPr>
            <p:spPr>
              <a:xfrm>
                <a:off x="5767797" y="4664"/>
                <a:ext cx="1013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CA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B9B767-0745-4E4C-9592-E1C142060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7" y="4664"/>
                <a:ext cx="1013804" cy="492443"/>
              </a:xfrm>
              <a:prstGeom prst="rect">
                <a:avLst/>
              </a:prstGeom>
              <a:blipFill>
                <a:blip r:embed="rId5"/>
                <a:stretch>
                  <a:fillRect l="-6627" r="-2410" b="-3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427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5E7D8-E8C1-4344-89CD-05CDF08A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" y="0"/>
            <a:ext cx="1218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0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35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3423321"/>
            <a:ext cx="12191995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2030"/>
            <a:ext cx="12191999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9D07ED-B66D-4AEF-BE79-0B5CA575C70F}"/>
                  </a:ext>
                </a:extLst>
              </p:cNvPr>
              <p:cNvSpPr txBox="1"/>
              <p:nvPr/>
            </p:nvSpPr>
            <p:spPr>
              <a:xfrm>
                <a:off x="5854960" y="4664"/>
                <a:ext cx="94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9D07ED-B66D-4AEF-BE79-0B5CA575C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60" y="4664"/>
                <a:ext cx="940899" cy="276999"/>
              </a:xfrm>
              <a:prstGeom prst="rect">
                <a:avLst/>
              </a:prstGeom>
              <a:blipFill>
                <a:blip r:embed="rId5"/>
                <a:stretch>
                  <a:fillRect l="-5806" t="-2222" r="-5806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398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F0E4BD-2C77-49C1-9042-823924B2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" y="0"/>
            <a:ext cx="1218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89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3423321"/>
            <a:ext cx="12191995" cy="3430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-2030"/>
            <a:ext cx="12191995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9D07ED-B66D-4AEF-BE79-0B5CA575C70F}"/>
                  </a:ext>
                </a:extLst>
              </p:cNvPr>
              <p:cNvSpPr txBox="1"/>
              <p:nvPr/>
            </p:nvSpPr>
            <p:spPr>
              <a:xfrm>
                <a:off x="5854960" y="4664"/>
                <a:ext cx="94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9D07ED-B66D-4AEF-BE79-0B5CA575C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60" y="4664"/>
                <a:ext cx="940899" cy="276999"/>
              </a:xfrm>
              <a:prstGeom prst="rect">
                <a:avLst/>
              </a:prstGeom>
              <a:blipFill>
                <a:blip r:embed="rId5"/>
                <a:stretch>
                  <a:fillRect l="-5806" t="-2222" r="-5806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380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4BB5D0-5BBE-4300-B882-C9AFC18E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" y="0"/>
            <a:ext cx="1218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73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5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003E18-70FF-4975-8E33-8CD39F3BBECF}"/>
                  </a:ext>
                </a:extLst>
              </p:cNvPr>
              <p:cNvSpPr txBox="1"/>
              <p:nvPr/>
            </p:nvSpPr>
            <p:spPr>
              <a:xfrm>
                <a:off x="5767797" y="4664"/>
                <a:ext cx="1013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CA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003E18-70FF-4975-8E33-8CD39F3B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7" y="4664"/>
                <a:ext cx="1013804" cy="492443"/>
              </a:xfrm>
              <a:prstGeom prst="rect">
                <a:avLst/>
              </a:prstGeom>
              <a:blipFill>
                <a:blip r:embed="rId5"/>
                <a:stretch>
                  <a:fillRect l="-6627" r="-2410" b="-3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D79E77-EAF9-45DF-96B7-AF56C2F65321}"/>
                  </a:ext>
                </a:extLst>
              </p:cNvPr>
              <p:cNvSpPr txBox="1"/>
              <p:nvPr/>
            </p:nvSpPr>
            <p:spPr>
              <a:xfrm>
                <a:off x="5767797" y="3433664"/>
                <a:ext cx="1013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CA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D79E77-EAF9-45DF-96B7-AF56C2F6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7" y="3433664"/>
                <a:ext cx="1013804" cy="492443"/>
              </a:xfrm>
              <a:prstGeom prst="rect">
                <a:avLst/>
              </a:prstGeom>
              <a:blipFill>
                <a:blip r:embed="rId6"/>
                <a:stretch>
                  <a:fillRect l="-6627" r="-2410" b="-4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51E34F-D48D-493E-9C49-55CBDFB85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862664"/>
            <a:ext cx="12191995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E8C290-52B0-4520-9B87-CB9C31C109DC}"/>
                  </a:ext>
                </a:extLst>
              </p:cNvPr>
              <p:cNvSpPr txBox="1"/>
              <p:nvPr/>
            </p:nvSpPr>
            <p:spPr>
              <a:xfrm>
                <a:off x="5767797" y="6853336"/>
                <a:ext cx="1013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CA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E8C290-52B0-4520-9B87-CB9C31C10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7" y="6853336"/>
                <a:ext cx="1013804" cy="492443"/>
              </a:xfrm>
              <a:prstGeom prst="rect">
                <a:avLst/>
              </a:prstGeom>
              <a:blipFill>
                <a:blip r:embed="rId8"/>
                <a:stretch>
                  <a:fillRect l="-6627" r="-2410" b="-4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454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66382E-CB8B-428F-B4C8-FCEB1D156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702" y="0"/>
            <a:ext cx="8122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21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429000"/>
            <a:ext cx="12191995" cy="3430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5" cy="343001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003E18-70FF-4975-8E33-8CD39F3BBECF}"/>
                  </a:ext>
                </a:extLst>
              </p:cNvPr>
              <p:cNvSpPr txBox="1"/>
              <p:nvPr/>
            </p:nvSpPr>
            <p:spPr>
              <a:xfrm>
                <a:off x="5767797" y="4664"/>
                <a:ext cx="1013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CA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003E18-70FF-4975-8E33-8CD39F3B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7" y="4664"/>
                <a:ext cx="1013804" cy="492443"/>
              </a:xfrm>
              <a:prstGeom prst="rect">
                <a:avLst/>
              </a:prstGeom>
              <a:blipFill>
                <a:blip r:embed="rId5"/>
                <a:stretch>
                  <a:fillRect l="-6627" r="-2410" b="-3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D79E77-EAF9-45DF-96B7-AF56C2F65321}"/>
                  </a:ext>
                </a:extLst>
              </p:cNvPr>
              <p:cNvSpPr txBox="1"/>
              <p:nvPr/>
            </p:nvSpPr>
            <p:spPr>
              <a:xfrm>
                <a:off x="5767797" y="3433664"/>
                <a:ext cx="1013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CA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D79E77-EAF9-45DF-96B7-AF56C2F6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7" y="3433664"/>
                <a:ext cx="1013804" cy="492443"/>
              </a:xfrm>
              <a:prstGeom prst="rect">
                <a:avLst/>
              </a:prstGeom>
              <a:blipFill>
                <a:blip r:embed="rId6"/>
                <a:stretch>
                  <a:fillRect l="-6627" r="-2410" b="-4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51E34F-D48D-493E-9C49-55CBDFB85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862664"/>
            <a:ext cx="12191995" cy="343001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E8C290-52B0-4520-9B87-CB9C31C109DC}"/>
                  </a:ext>
                </a:extLst>
              </p:cNvPr>
              <p:cNvSpPr txBox="1"/>
              <p:nvPr/>
            </p:nvSpPr>
            <p:spPr>
              <a:xfrm>
                <a:off x="5767797" y="6853336"/>
                <a:ext cx="10138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𝒂𝒗𝒆</m:t>
                          </m:r>
                        </m:sub>
                      </m:sSub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CA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CA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en-CA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E8C290-52B0-4520-9B87-CB9C31C10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97" y="6853336"/>
                <a:ext cx="1013804" cy="492443"/>
              </a:xfrm>
              <a:prstGeom prst="rect">
                <a:avLst/>
              </a:prstGeom>
              <a:blipFill>
                <a:blip r:embed="rId8"/>
                <a:stretch>
                  <a:fillRect l="-6627" r="-2410" b="-4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5611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FBC4C-8C06-494C-A9DF-1C7D1046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702" y="0"/>
            <a:ext cx="8122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9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82996-788F-470E-BDAD-AEE4DF8D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34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C404-662A-4CE4-83D0-A6B5CEAB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12191999" cy="34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3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1863</Words>
  <Application>Microsoft Office PowerPoint</Application>
  <PresentationFormat>Widescreen</PresentationFormat>
  <Paragraphs>225</Paragraphs>
  <Slides>77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Ezzat Elokda</dc:creator>
  <cp:lastModifiedBy>Ezzat Elokda</cp:lastModifiedBy>
  <cp:revision>13</cp:revision>
  <dcterms:created xsi:type="dcterms:W3CDTF">2019-12-13T13:06:54Z</dcterms:created>
  <dcterms:modified xsi:type="dcterms:W3CDTF">2019-12-16T15:01:35Z</dcterms:modified>
</cp:coreProperties>
</file>